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  <p:sldId id="283" r:id="rId19"/>
    <p:sldId id="284" r:id="rId20"/>
    <p:sldId id="285" r:id="rId21"/>
    <p:sldId id="286" r:id="rId22"/>
    <p:sldId id="287" r:id="rId23"/>
    <p:sldId id="288" r:id="rId24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78" d="100"/>
          <a:sy n="178" d="100"/>
        </p:scale>
        <p:origin x="255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2021-07-17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0" y="3703289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0" y="3702398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400" dirty="0">
              <a:solidFill>
                <a:schemeClr val="tx2">
                  <a:lumMod val="50000"/>
                </a:schemeClr>
              </a:solidFill>
              <a:latin typeface="Quicksand" pitchFamily="2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0" y="3702398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0" y="3705672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321776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319588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 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 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-2" y="3705671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Semi-Automated Image Segmentation using the Watershed Algorithm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FC7D0-B538-4BEE-A63F-48A8A3F0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" b="2730"/>
          <a:stretch/>
        </p:blipFill>
        <p:spPr>
          <a:xfrm flipH="1">
            <a:off x="-2" y="0"/>
            <a:ext cx="4319587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538-6734-461D-8C70-9482A66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8" r="2017" b="9000"/>
          <a:stretch/>
        </p:blipFill>
        <p:spPr>
          <a:xfrm>
            <a:off x="1" y="-1"/>
            <a:ext cx="4319586" cy="3599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5D949-A5F9-4689-9B78-3965F21A12F9}"/>
              </a:ext>
            </a:extLst>
          </p:cNvPr>
          <p:cNvSpPr txBox="1"/>
          <p:nvPr/>
        </p:nvSpPr>
        <p:spPr>
          <a:xfrm>
            <a:off x="-2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Face Detection using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Haar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 Cascades and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Tracking APIs</a:t>
            </a:r>
          </a:p>
        </p:txBody>
      </p:sp>
    </p:spTree>
    <p:extLst>
      <p:ext uri="{BB962C8B-B14F-4D97-AF65-F5344CB8AC3E}">
        <p14:creationId xmlns:p14="http://schemas.microsoft.com/office/powerpoint/2010/main" val="16553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-3" y="3705672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Automated Motion Detection using Dense Optical Flow Mapping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3D615-3630-4D53-BACF-C43F712E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0" b="7772"/>
          <a:stretch/>
        </p:blipFill>
        <p:spPr>
          <a:xfrm>
            <a:off x="-795" y="1"/>
            <a:ext cx="4319588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up, indoor, table, food&#10;&#10;Description automatically generated">
            <a:extLst>
              <a:ext uri="{FF2B5EF4-FFF2-40B4-BE49-F238E27FC236}">
                <a16:creationId xmlns:a16="http://schemas.microsoft.com/office/drawing/2014/main" id="{4CD6A222-7717-4E59-8F2F-9F10FB835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1"/>
          <a:stretch/>
        </p:blipFill>
        <p:spPr>
          <a:xfrm>
            <a:off x="-1" y="0"/>
            <a:ext cx="4318793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Implementation of the Pre-Trained YOLO Model for Automated Object Detection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69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9E453BC5-78B4-40CA-A4AA-9F3A976B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151"/>
          <a:stretch/>
        </p:blipFill>
        <p:spPr>
          <a:xfrm>
            <a:off x="0" y="-6175"/>
            <a:ext cx="4318792" cy="36058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Stock Market Forecasting using Deep Recurrent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8445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Multi-Organ Image Segmentation using Multi-Scale Pyramid 3D Fully Convolutional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 descr="A picture containing small, holding, table, sitting&#10;&#10;Description automatically generated">
            <a:extLst>
              <a:ext uri="{FF2B5EF4-FFF2-40B4-BE49-F238E27FC236}">
                <a16:creationId xmlns:a16="http://schemas.microsoft.com/office/drawing/2014/main" id="{9C928167-D92B-45E9-85EF-414555C6D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1" t="22630" r="-1" b="-1"/>
          <a:stretch/>
        </p:blipFill>
        <p:spPr>
          <a:xfrm>
            <a:off x="0" y="0"/>
            <a:ext cx="4319588" cy="35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-1" y="3705672"/>
            <a:ext cx="431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0" y="3705672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-1" y="3705672"/>
            <a:ext cx="431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-2" y="3705672"/>
            <a:ext cx="431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0" y="3703263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2458</TotalTime>
  <Words>258</Words>
  <Application>Microsoft Office PowerPoint</Application>
  <PresentationFormat>Custom</PresentationFormat>
  <Paragraphs>36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121</cp:revision>
  <dcterms:created xsi:type="dcterms:W3CDTF">2019-04-02T00:55:04Z</dcterms:created>
  <dcterms:modified xsi:type="dcterms:W3CDTF">2021-07-17T20:24:39Z</dcterms:modified>
</cp:coreProperties>
</file>